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4" r:id="rId2"/>
    <p:sldId id="279" r:id="rId3"/>
    <p:sldId id="280" r:id="rId4"/>
    <p:sldId id="278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5D7"/>
    <a:srgbClr val="CDF1C5"/>
    <a:srgbClr val="5C8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 varScale="1">
        <p:scale>
          <a:sx n="61" d="100"/>
          <a:sy n="61" d="100"/>
        </p:scale>
        <p:origin x="91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E7EA6-E540-442F-8D44-64E012971081}" type="datetimeFigureOut">
              <a:rPr lang="pt-BR"/>
              <a:t>08/06/2022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68C66-C747-43E4-A66C-239B2A93D6DC}" type="slidenum">
              <a:rPr lang="pt-BR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311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63D60764-66C9-4262-A171-37C0E1EA9B25}" type="datetimeFigureOut">
              <a:rPr lang="pt-BR" smtClean="0"/>
              <a:pPr/>
              <a:t>08/06/2022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tângulo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4" name="Retângulo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tângulo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Retângulo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Elipse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0862A931-DB26-4D4C-A8FC-AA55E2EAC6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0764-66C9-4262-A171-37C0E1EA9B25}" type="datetimeFigureOut">
              <a:rPr lang="pt-BR" smtClean="0"/>
              <a:pPr/>
              <a:t>08/06/2022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A931-DB26-4D4C-A8FC-AA55E2EAC6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0764-66C9-4262-A171-37C0E1EA9B25}" type="datetimeFigureOut">
              <a:rPr lang="pt-BR" smtClean="0"/>
              <a:pPr/>
              <a:t>08/06/2022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A931-DB26-4D4C-A8FC-AA55E2EAC6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D60764-66C9-4262-A171-37C0E1EA9B25}" type="datetimeFigureOut">
              <a:rPr lang="pt-BR" smtClean="0"/>
              <a:pPr/>
              <a:t>08/06/2022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62A931-DB26-4D4C-A8FC-AA55E2EAC6C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3D60764-66C9-4262-A171-37C0E1EA9B25}" type="datetimeFigureOut">
              <a:rPr lang="pt-BR" smtClean="0"/>
              <a:pPr/>
              <a:t>08/06/2022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tângulo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tângulo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tângulo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Retângulo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0862A931-DB26-4D4C-A8FC-AA55E2EAC6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0764-66C9-4262-A171-37C0E1EA9B25}" type="datetimeFigureOut">
              <a:rPr lang="pt-BR" smtClean="0"/>
              <a:pPr/>
              <a:t>08/06/2022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A931-DB26-4D4C-A8FC-AA55E2EAC6C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0764-66C9-4262-A171-37C0E1EA9B25}" type="datetimeFigureOut">
              <a:rPr lang="pt-BR" smtClean="0"/>
              <a:pPr/>
              <a:t>08/06/2022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A931-DB26-4D4C-A8FC-AA55E2EAC6C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D60764-66C9-4262-A171-37C0E1EA9B25}" type="datetimeFigureOut">
              <a:rPr lang="pt-BR" smtClean="0"/>
              <a:pPr/>
              <a:t>08/06/2022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62A931-DB26-4D4C-A8FC-AA55E2EAC6C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0764-66C9-4262-A171-37C0E1EA9B25}" type="datetimeFigureOut">
              <a:rPr lang="pt-BR" smtClean="0"/>
              <a:pPr/>
              <a:t>08/06/2022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2A931-DB26-4D4C-A8FC-AA55E2EAC6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Retângulo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Elipse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D60764-66C9-4262-A171-37C0E1EA9B25}" type="datetimeFigureOut">
              <a:rPr lang="pt-BR" smtClean="0"/>
              <a:pPr/>
              <a:t>08/06/2022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62A931-DB26-4D4C-A8FC-AA55E2EAC6C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Elipse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Retângulo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D60764-66C9-4262-A171-37C0E1EA9B25}" type="datetimeFigureOut">
              <a:rPr lang="pt-BR" smtClean="0"/>
              <a:pPr/>
              <a:t>08/06/2022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62A931-DB26-4D4C-A8FC-AA55E2EAC6C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D60764-66C9-4262-A171-37C0E1EA9B25}" type="datetimeFigureOut">
              <a:rPr lang="pt-BR" smtClean="0"/>
              <a:pPr/>
              <a:t>08/06/2022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etângulo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Elipse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62A931-DB26-4D4C-A8FC-AA55E2EAC6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28B0777E-ECFF-FDC8-4FA9-9A78DDAF7952}"/>
              </a:ext>
            </a:extLst>
          </p:cNvPr>
          <p:cNvSpPr/>
          <p:nvPr/>
        </p:nvSpPr>
        <p:spPr>
          <a:xfrm>
            <a:off x="0" y="0"/>
            <a:ext cx="1055440" cy="5953059"/>
          </a:xfrm>
          <a:prstGeom prst="rect">
            <a:avLst/>
          </a:prstGeom>
          <a:solidFill>
            <a:srgbClr val="DDF5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Texto preto sobre fundo branco&#10;&#10;Descrição gerada automaticamente com confiança média">
            <a:extLst>
              <a:ext uri="{FF2B5EF4-FFF2-40B4-BE49-F238E27FC236}">
                <a16:creationId xmlns:a16="http://schemas.microsoft.com/office/drawing/2014/main" id="{80E6C9E8-3A2C-F14A-4326-079AC7C76D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-3779"/>
            <a:ext cx="11113904" cy="1704587"/>
          </a:xfrm>
          <a:prstGeom prst="rect">
            <a:avLst/>
          </a:prstGeom>
        </p:spPr>
      </p:pic>
      <p:sp>
        <p:nvSpPr>
          <p:cNvPr id="8" name="AutoShape 2">
            <a:extLst>
              <a:ext uri="{FF2B5EF4-FFF2-40B4-BE49-F238E27FC236}">
                <a16:creationId xmlns:a16="http://schemas.microsoft.com/office/drawing/2014/main" id="{C2899ADB-B361-D760-BE80-88C8C32874D7}"/>
              </a:ext>
            </a:extLst>
          </p:cNvPr>
          <p:cNvSpPr/>
          <p:nvPr/>
        </p:nvSpPr>
        <p:spPr>
          <a:xfrm>
            <a:off x="1055440" y="1964857"/>
            <a:ext cx="11129670" cy="3988202"/>
          </a:xfrm>
          <a:prstGeom prst="rect">
            <a:avLst/>
          </a:prstGeom>
          <a:noFill/>
        </p:spPr>
        <p:txBody>
          <a:bodyPr/>
          <a:lstStyle/>
          <a:p>
            <a:endParaRPr lang="pt-BR" dirty="0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C9692349-20E3-AF38-9A5D-F8739920806D}"/>
              </a:ext>
            </a:extLst>
          </p:cNvPr>
          <p:cNvSpPr txBox="1"/>
          <p:nvPr/>
        </p:nvSpPr>
        <p:spPr>
          <a:xfrm>
            <a:off x="1775520" y="2006177"/>
            <a:ext cx="9167972" cy="9233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6000" spc="-1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MOVET </a:t>
            </a:r>
            <a:r>
              <a:rPr lang="en-US" sz="6000" spc="-1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lang="en-US" sz="6000" spc="-1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STEAM 2022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89415327-9CE8-EB8A-B8DB-B4C4367DB7F8}"/>
              </a:ext>
            </a:extLst>
          </p:cNvPr>
          <p:cNvSpPr/>
          <p:nvPr/>
        </p:nvSpPr>
        <p:spPr>
          <a:xfrm>
            <a:off x="1127448" y="3204883"/>
            <a:ext cx="6120680" cy="754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NOSSO MOVIMENTO É...</a:t>
            </a: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E14F1CA0-8803-844E-D285-5BA12497E971}"/>
              </a:ext>
            </a:extLst>
          </p:cNvPr>
          <p:cNvSpPr txBox="1"/>
          <p:nvPr/>
        </p:nvSpPr>
        <p:spPr>
          <a:xfrm>
            <a:off x="1055440" y="4234334"/>
            <a:ext cx="11113904" cy="84638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5500" i="1" spc="-12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Ex. </a:t>
            </a:r>
            <a:r>
              <a:rPr lang="en-US" sz="5500" spc="-12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Movimento</a:t>
            </a:r>
            <a:r>
              <a:rPr lang="en-US" sz="5500" spc="-1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5500" spc="-12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Práticas</a:t>
            </a:r>
            <a:r>
              <a:rPr lang="en-US" sz="5500" spc="-1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spc="-12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Pedagógicas</a:t>
            </a:r>
            <a:endParaRPr lang="en-US" sz="5500" spc="-12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37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AC58069B-2AB4-AE57-CAFE-0C15B3DF650D}"/>
              </a:ext>
            </a:extLst>
          </p:cNvPr>
          <p:cNvSpPr txBox="1"/>
          <p:nvPr/>
        </p:nvSpPr>
        <p:spPr>
          <a:xfrm>
            <a:off x="119336" y="980728"/>
            <a:ext cx="11881319" cy="11403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4621"/>
              </a:lnSpc>
            </a:pPr>
            <a:r>
              <a:rPr lang="pt-BR" sz="3600" b="1" dirty="0">
                <a:solidFill>
                  <a:srgbClr val="00206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Título do trabalho/projeto</a:t>
            </a:r>
            <a:r>
              <a:rPr lang="pt-BR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ts val="4621"/>
              </a:lnSpc>
            </a:pPr>
            <a:r>
              <a:rPr lang="pt-BR" sz="36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Título</a:t>
            </a:r>
            <a:endParaRPr lang="en-US" sz="330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FE533F-E8BA-2251-ED66-D1CBDA0A4499}"/>
              </a:ext>
            </a:extLst>
          </p:cNvPr>
          <p:cNvSpPr txBox="1"/>
          <p:nvPr/>
        </p:nvSpPr>
        <p:spPr>
          <a:xfrm>
            <a:off x="119336" y="2924944"/>
            <a:ext cx="11068085" cy="11208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indent="-1270" latinLnBrk="1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Autores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pt-BR" sz="3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sz="3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459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2">
            <a:extLst>
              <a:ext uri="{FF2B5EF4-FFF2-40B4-BE49-F238E27FC236}">
                <a16:creationId xmlns:a16="http://schemas.microsoft.com/office/drawing/2014/main" id="{0A6113A8-DFE2-4EC7-4D2E-D9CF6D0EE5E5}"/>
              </a:ext>
            </a:extLst>
          </p:cNvPr>
          <p:cNvSpPr txBox="1"/>
          <p:nvPr/>
        </p:nvSpPr>
        <p:spPr>
          <a:xfrm>
            <a:off x="263352" y="620688"/>
            <a:ext cx="11068085" cy="11208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indent="-1270" latinLnBrk="1">
              <a:lnSpc>
                <a:spcPct val="107000"/>
              </a:lnSpc>
              <a:spcAft>
                <a:spcPts val="800"/>
              </a:spcAft>
            </a:pPr>
            <a:r>
              <a:rPr lang="pt-BR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Demais informações do trabalho/projeto...</a:t>
            </a:r>
            <a:endParaRPr lang="pt-BR" sz="3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sz="3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12">
            <a:extLst>
              <a:ext uri="{FF2B5EF4-FFF2-40B4-BE49-F238E27FC236}">
                <a16:creationId xmlns:a16="http://schemas.microsoft.com/office/drawing/2014/main" id="{310BDBDE-D26B-57B1-25FA-C70F48AF5F6D}"/>
              </a:ext>
            </a:extLst>
          </p:cNvPr>
          <p:cNvSpPr txBox="1"/>
          <p:nvPr/>
        </p:nvSpPr>
        <p:spPr>
          <a:xfrm>
            <a:off x="561957" y="3140968"/>
            <a:ext cx="11068085" cy="155119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indent="-1270" latinLnBrk="1">
              <a:lnSpc>
                <a:spcPct val="107000"/>
              </a:lnSpc>
              <a:spcAft>
                <a:spcPts val="800"/>
              </a:spcAft>
            </a:pPr>
            <a:r>
              <a:rPr lang="pt-BR" sz="3000" b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Formato livre...os autores podem estruturar conforme se sentirem à vontade/confortáveis para realizar a apresentação.</a:t>
            </a:r>
            <a:endParaRPr lang="pt-BR" sz="30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0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sz="3000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26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B6BA314-85DF-E648-D39F-7C401AC65B5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865"/>
          <a:stretch/>
        </p:blipFill>
        <p:spPr>
          <a:xfrm>
            <a:off x="4583554" y="1989380"/>
            <a:ext cx="3600677" cy="269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458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925</TotalTime>
  <Words>54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Calibri</vt:lpstr>
      <vt:lpstr>Century Schoolbook</vt:lpstr>
      <vt:lpstr>Times New Roman</vt:lpstr>
      <vt:lpstr>Wingdings</vt:lpstr>
      <vt:lpstr>Wingdings 2</vt:lpstr>
      <vt:lpstr>Balcão Envidraçado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Pontos para Gravação</dc:title>
  <dc:creator>kamila</dc:creator>
  <cp:lastModifiedBy>Jordanio Silva Santos</cp:lastModifiedBy>
  <cp:revision>66</cp:revision>
  <dcterms:created xsi:type="dcterms:W3CDTF">2016-12-10T01:18:23Z</dcterms:created>
  <dcterms:modified xsi:type="dcterms:W3CDTF">2022-06-09T01:22:54Z</dcterms:modified>
</cp:coreProperties>
</file>